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0" d="100"/>
          <a:sy n="80" d="100"/>
        </p:scale>
        <p:origin x="37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9A1605-450F-4C12-A3DC-1ADF44E9B682}" type="datetimeFigureOut">
              <a:rPr lang="en-US" smtClean="0"/>
              <a:t>7/19/2016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D9C35E-EC7E-408B-954E-A8F0D3913A2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21911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38078F-F440-4B82-9811-FA9CC30B8B18}" type="datetimeFigureOut">
              <a:rPr lang="en-US" smtClean="0"/>
              <a:t>7/19/2016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87283C-B3E8-4B09-A51B-77698B3A06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808123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87283C-B3E8-4B09-A51B-77698B3A06C6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37417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7/17/2016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22D77-7E82-4BE6-BD5B-8FA4317D79A3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661731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7/17/2016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22D77-7E82-4BE6-BD5B-8FA4317D79A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16448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7/17/2016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22D77-7E82-4BE6-BD5B-8FA4317D79A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47146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7/17/2016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22D77-7E82-4BE6-BD5B-8FA4317D79A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848276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7/17/2016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22D77-7E82-4BE6-BD5B-8FA4317D79A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45155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7/17/2016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22D77-7E82-4BE6-BD5B-8FA4317D79A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053461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7/17/2016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22D77-7E82-4BE6-BD5B-8FA4317D79A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01466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7/17/2016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22D77-7E82-4BE6-BD5B-8FA4317D79A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027263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7/17/2016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22D77-7E82-4BE6-BD5B-8FA4317D79A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27921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7/17/2016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22D77-7E82-4BE6-BD5B-8FA4317D79A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46621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7/17/2016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22D77-7E82-4BE6-BD5B-8FA4317D79A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54890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7/17/2016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22D77-7E82-4BE6-BD5B-8FA4317D79A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734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7/17/2016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22D77-7E82-4BE6-BD5B-8FA4317D79A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28053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7/17/2016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22D77-7E82-4BE6-BD5B-8FA4317D79A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29957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7/17/2016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22D77-7E82-4BE6-BD5B-8FA4317D79A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81949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7/17/2016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22D77-7E82-4BE6-BD5B-8FA4317D79A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80563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7/17/2016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22D77-7E82-4BE6-BD5B-8FA4317D79A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336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r>
              <a:rPr lang="en-US" dirty="0" smtClean="0"/>
              <a:t>7/17/2016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52222D77-7E82-4BE6-BD5B-8FA4317D79A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820600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mailto:chinmay.sapfi@gmail.com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680" y="1827794"/>
            <a:ext cx="1506992" cy="1211621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3424213" y="493347"/>
            <a:ext cx="410721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SAP ONLINE</a:t>
            </a:r>
            <a:endParaRPr lang="en-US" sz="54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469874" y="3321743"/>
            <a:ext cx="875271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SAP FICO Onlin</a:t>
            </a:r>
            <a:r>
              <a:rPr lang="en-US" sz="40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e Training Program</a:t>
            </a:r>
            <a:r>
              <a:rPr lang="en-US" sz="54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</a:t>
            </a:r>
            <a:endParaRPr lang="en-US" sz="54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22D77-7E82-4BE6-BD5B-8FA4317D79A3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1796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5298" y="133983"/>
            <a:ext cx="541045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Packages Offer</a:t>
            </a:r>
            <a:endParaRPr lang="en-US" sz="54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86784" y="1340648"/>
            <a:ext cx="8937938" cy="286232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b="1" u="sng" dirty="0" smtClean="0">
                <a:solidFill>
                  <a:schemeClr val="bg1"/>
                </a:solidFill>
              </a:rPr>
              <a:t>Key Features:-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dirty="0">
              <a:solidFill>
                <a:schemeClr val="bg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chemeClr val="bg1"/>
                </a:solidFill>
              </a:rPr>
              <a:t>SAP FI (Enduser) package includes all Master Data, Transaction Data &amp; Related Reporting. </a:t>
            </a:r>
          </a:p>
          <a:p>
            <a:endParaRPr lang="en-US" dirty="0" smtClean="0">
              <a:solidFill>
                <a:schemeClr val="bg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chemeClr val="bg1"/>
                </a:solidFill>
              </a:rPr>
              <a:t>SAP FI (Consultant) package include Enduser training.</a:t>
            </a:r>
          </a:p>
          <a:p>
            <a:endParaRPr lang="en-US" dirty="0" smtClean="0">
              <a:solidFill>
                <a:schemeClr val="bg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chemeClr val="bg1"/>
                </a:solidFill>
              </a:rPr>
              <a:t>We will try to cover max scenarios.</a:t>
            </a:r>
          </a:p>
          <a:p>
            <a:endParaRPr lang="en-US" dirty="0" smtClean="0">
              <a:solidFill>
                <a:schemeClr val="bg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chemeClr val="bg1"/>
                </a:solidFill>
              </a:rPr>
              <a:t>We will trying to increase your accounting skills as well.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22D77-7E82-4BE6-BD5B-8FA4317D79A3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42248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0608" y="206063"/>
            <a:ext cx="42629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SAP FI (Enduser)</a:t>
            </a:r>
            <a:endParaRPr lang="en-US" sz="2400" b="1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274943"/>
              </p:ext>
            </p:extLst>
          </p:nvPr>
        </p:nvGraphicFramePr>
        <p:xfrm>
          <a:off x="602444" y="719666"/>
          <a:ext cx="7962005" cy="471932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797578"/>
                <a:gridCol w="5164427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Sub Module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Topic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Intro</a:t>
                      </a:r>
                      <a:r>
                        <a:rPr lang="en-US" baseline="0" dirty="0" smtClean="0"/>
                        <a:t>duction of SAP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What</a:t>
                      </a:r>
                      <a:r>
                        <a:rPr lang="en-US" baseline="0" dirty="0" smtClean="0"/>
                        <a:t> is SAP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Enterprise</a:t>
                      </a:r>
                      <a:r>
                        <a:rPr lang="en-US" baseline="0" dirty="0" smtClean="0"/>
                        <a:t> Structure &amp; important terms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G/L Accounting</a:t>
                      </a:r>
                      <a:endParaRPr lang="en-US" dirty="0"/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r>
                        <a:rPr lang="en-US" dirty="0" smtClean="0"/>
                        <a:t>1) Master Data</a:t>
                      </a:r>
                      <a:endParaRPr lang="en-US" dirty="0"/>
                    </a:p>
                    <a:p>
                      <a:r>
                        <a:rPr lang="en-US" dirty="0" smtClean="0"/>
                        <a:t>2) Day</a:t>
                      </a:r>
                      <a:r>
                        <a:rPr lang="en-US" baseline="0" dirty="0" smtClean="0"/>
                        <a:t> – To – Day Transaction Postings</a:t>
                      </a:r>
                      <a:endParaRPr lang="en-US" dirty="0"/>
                    </a:p>
                    <a:p>
                      <a:r>
                        <a:rPr lang="en-US" dirty="0" smtClean="0"/>
                        <a:t>3) Reporting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Accounts Payable</a:t>
                      </a:r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Accounts Receivable</a:t>
                      </a:r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Asset Accounting</a:t>
                      </a:r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Bank Accounting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Closing Process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Detail Closing Process for SAP FI (Monthly &amp; Year End Closing)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22D77-7E82-4BE6-BD5B-8FA4317D79A3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59227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0608" y="206063"/>
            <a:ext cx="42629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SAP FI (Consultant)</a:t>
            </a:r>
            <a:endParaRPr lang="en-US" sz="2400" b="1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2043475"/>
              </p:ext>
            </p:extLst>
          </p:nvPr>
        </p:nvGraphicFramePr>
        <p:xfrm>
          <a:off x="602444" y="719666"/>
          <a:ext cx="7962005" cy="54610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797578"/>
                <a:gridCol w="5164427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Sub Module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Topic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Intro</a:t>
                      </a:r>
                      <a:r>
                        <a:rPr lang="en-US" baseline="0" dirty="0" smtClean="0"/>
                        <a:t>duction of SAP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What</a:t>
                      </a:r>
                      <a:r>
                        <a:rPr lang="en-US" baseline="0" dirty="0" smtClean="0"/>
                        <a:t> is SAP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Enterprise</a:t>
                      </a:r>
                      <a:r>
                        <a:rPr lang="en-US" baseline="0" dirty="0" smtClean="0"/>
                        <a:t> Structure </a:t>
                      </a:r>
                      <a:endParaRPr lang="en-US" dirty="0"/>
                    </a:p>
                  </a:txBody>
                  <a:tcPr/>
                </a:tc>
                <a:tc rowSpan="7">
                  <a:txBody>
                    <a:bodyPr/>
                    <a:lstStyle/>
                    <a:p>
                      <a:pPr marL="342900" indent="-342900">
                        <a:buAutoNum type="arabicParenR"/>
                      </a:pPr>
                      <a:r>
                        <a:rPr lang="en-US" dirty="0" smtClean="0"/>
                        <a:t>Detail</a:t>
                      </a:r>
                      <a:r>
                        <a:rPr lang="en-US" baseline="0" dirty="0" smtClean="0"/>
                        <a:t> Configuration</a:t>
                      </a:r>
                    </a:p>
                    <a:p>
                      <a:pPr marL="342900" indent="-342900">
                        <a:buAutoNum type="arabicParenR"/>
                      </a:pPr>
                      <a:r>
                        <a:rPr lang="en-US" dirty="0" smtClean="0"/>
                        <a:t>Master Data</a:t>
                      </a:r>
                    </a:p>
                    <a:p>
                      <a:pPr marL="342900" indent="-342900">
                        <a:buAutoNum type="arabicParenR"/>
                      </a:pPr>
                      <a:r>
                        <a:rPr lang="en-US" dirty="0" smtClean="0"/>
                        <a:t>Day</a:t>
                      </a:r>
                      <a:r>
                        <a:rPr lang="en-US" baseline="0" dirty="0" smtClean="0"/>
                        <a:t> – To – Day Transaction Postings</a:t>
                      </a:r>
                      <a:endParaRPr lang="en-US" baseline="0" dirty="0"/>
                    </a:p>
                    <a:p>
                      <a:pPr marL="342900" indent="-342900">
                        <a:buAutoNum type="arabicParenR"/>
                      </a:pPr>
                      <a:r>
                        <a:rPr lang="en-US" dirty="0" smtClean="0"/>
                        <a:t>Reporting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Global Data</a:t>
                      </a:r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G/L Accounting</a:t>
                      </a:r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Accounts Payable</a:t>
                      </a:r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Accounts Receivable</a:t>
                      </a:r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Asset Accounting</a:t>
                      </a:r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Bank Accounting</a:t>
                      </a:r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Basic Controlling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Closing Process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Detail Closing Process for SAP FI (Monthly &amp; Year End Closing)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22D77-7E82-4BE6-BD5B-8FA4317D79A3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535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4476" y="826632"/>
            <a:ext cx="4562467" cy="169277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sz="2400" b="1" cap="none" spc="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For More Details Contact</a:t>
            </a:r>
            <a:r>
              <a:rPr lang="en-US" sz="24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:</a:t>
            </a:r>
            <a:endParaRPr lang="en-US" sz="2000" b="1" cap="none" spc="0" dirty="0" smtClean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  <a:p>
            <a:endParaRPr lang="en-US" sz="2000" b="1" cap="none" spc="0" dirty="0" smtClean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  <a:p>
            <a:r>
              <a:rPr lang="en-US" sz="20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1) </a:t>
            </a:r>
            <a:r>
              <a:rPr lang="en-US" sz="2000" b="1" cap="none" spc="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Mr. Chinmay Damle </a:t>
            </a:r>
          </a:p>
          <a:p>
            <a:r>
              <a:rPr lang="en-US" sz="20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sz="20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  Mob: +91 9820803841</a:t>
            </a:r>
            <a:endParaRPr lang="en-US" sz="2000" b="1" cap="none" spc="0" dirty="0" smtClean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  <a:p>
            <a:r>
              <a:rPr lang="en-US" sz="20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   Email: </a:t>
            </a:r>
            <a:r>
              <a:rPr lang="en-US" sz="20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hlinkClick r:id="rId2"/>
              </a:rPr>
              <a:t>chinmay.sapfi@gmail.com</a:t>
            </a:r>
            <a:endParaRPr lang="en-US" sz="2000" b="1" dirty="0" smtClean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22D77-7E82-4BE6-BD5B-8FA4317D79A3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2980918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62</TotalTime>
  <Words>202</Words>
  <Application>Microsoft Office PowerPoint</Application>
  <PresentationFormat>Widescreen</PresentationFormat>
  <Paragraphs>58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Calibri</vt:lpstr>
      <vt:lpstr>Century Gothic</vt:lpstr>
      <vt:lpstr>Wingdings</vt:lpstr>
      <vt:lpstr>Wingdings 3</vt:lpstr>
      <vt:lpstr>Slice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KPMG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Chinmay Damle</dc:creator>
  <cp:lastModifiedBy>Chinmay Damle</cp:lastModifiedBy>
  <cp:revision>11</cp:revision>
  <dcterms:created xsi:type="dcterms:W3CDTF">2016-07-17T10:26:19Z</dcterms:created>
  <dcterms:modified xsi:type="dcterms:W3CDTF">2016-07-19T06:09:43Z</dcterms:modified>
</cp:coreProperties>
</file>