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63" autoAdjust="0"/>
  </p:normalViewPr>
  <p:slideViewPr>
    <p:cSldViewPr>
      <p:cViewPr varScale="1">
        <p:scale>
          <a:sx n="63" d="100"/>
          <a:sy n="63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B0AA2-F13C-48B3-A1FE-DC386D53A9CF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E4911-C165-40D3-AA2D-3D8449E8B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0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B830-EE96-411D-9111-F07A86A9EA04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7BFA-4CAB-4591-BA67-FF03A58D9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B830-EE96-411D-9111-F07A86A9EA04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7BFA-4CAB-4591-BA67-FF03A58D9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B830-EE96-411D-9111-F07A86A9EA04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7BFA-4CAB-4591-BA67-FF03A58D9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B830-EE96-411D-9111-F07A86A9EA04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7BFA-4CAB-4591-BA67-FF03A58D9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B830-EE96-411D-9111-F07A86A9EA04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7BFA-4CAB-4591-BA67-FF03A58D9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B830-EE96-411D-9111-F07A86A9EA04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7BFA-4CAB-4591-BA67-FF03A58D9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B830-EE96-411D-9111-F07A86A9EA04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7BFA-4CAB-4591-BA67-FF03A58D9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B830-EE96-411D-9111-F07A86A9EA04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7BFA-4CAB-4591-BA67-FF03A58D9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B830-EE96-411D-9111-F07A86A9EA04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7BFA-4CAB-4591-BA67-FF03A58D9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B830-EE96-411D-9111-F07A86A9EA04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7BFA-4CAB-4591-BA67-FF03A58D9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B830-EE96-411D-9111-F07A86A9EA04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7BFA-4CAB-4591-BA67-FF03A58D9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1B830-EE96-411D-9111-F07A86A9EA04}" type="datetimeFigureOut">
              <a:rPr lang="en-US" smtClean="0"/>
              <a:pPr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17BFA-4CAB-4591-BA67-FF03A58D9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400" b="1" dirty="0" smtClean="0"/>
              <a:t>Course Structure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ERP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SAP as ERP. Modules in SAP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SAP</a:t>
            </a:r>
            <a:r>
              <a:rPr lang="en-US" b="1" dirty="0"/>
              <a:t> </a:t>
            </a:r>
            <a:r>
              <a:rPr lang="en-US" b="1" dirty="0" smtClean="0"/>
              <a:t>FI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FI Organization Structure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SAP Financial </a:t>
            </a:r>
            <a:r>
              <a:rPr lang="en-US" dirty="0" smtClean="0"/>
              <a:t>Accounting </a:t>
            </a:r>
            <a:r>
              <a:rPr lang="en-US" dirty="0"/>
              <a:t>Global Settings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General ledger </a:t>
            </a:r>
            <a:r>
              <a:rPr lang="en-US" dirty="0" smtClean="0"/>
              <a:t>Accounting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Accounts Payable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Accounts Receivable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Bank </a:t>
            </a:r>
            <a:r>
              <a:rPr lang="en-US" dirty="0" smtClean="0"/>
              <a:t>Accounting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Tax Configuration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LockBox Configuration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Asset </a:t>
            </a:r>
            <a:r>
              <a:rPr lang="en-US" dirty="0" smtClean="0"/>
              <a:t>Accounting</a:t>
            </a:r>
            <a:r>
              <a:rPr lang="en-US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SAP FSCM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Collections </a:t>
            </a:r>
            <a:r>
              <a:rPr lang="en-US" dirty="0" smtClean="0"/>
              <a:t>Management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Credit </a:t>
            </a:r>
            <a:r>
              <a:rPr lang="en-US" dirty="0" smtClean="0"/>
              <a:t>Management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Dispute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0198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Personal Information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Bhargava </a:t>
            </a:r>
            <a:r>
              <a:rPr lang="en-US" sz="2000" b="1" dirty="0"/>
              <a:t>Uppu, </a:t>
            </a:r>
            <a:r>
              <a:rPr lang="en-US" sz="1800" dirty="0"/>
              <a:t>SAP FICO Consultant, Bangalore</a:t>
            </a:r>
            <a:br>
              <a:rPr lang="en-US" sz="1800" dirty="0"/>
            </a:br>
            <a:r>
              <a:rPr lang="en-US" sz="1800" dirty="0"/>
              <a:t>+91-9620155116, Email:bhargavraam253@gmail.com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 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b="1" dirty="0"/>
              <a:t>Professional Experience</a:t>
            </a:r>
            <a:r>
              <a:rPr lang="en-US" sz="2400" dirty="0"/>
              <a:t>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800" b="1" dirty="0"/>
              <a:t>4+ years of experience as real time SAP FI consultant.</a:t>
            </a:r>
            <a:br>
              <a:rPr lang="en-US" sz="1800" b="1" dirty="0"/>
            </a:br>
            <a:r>
              <a:rPr lang="en-US" sz="1800" b="1" dirty="0"/>
              <a:t>Worked with top service providers </a:t>
            </a:r>
            <a:r>
              <a:rPr lang="en-US" sz="1800" b="1" dirty="0" smtClean="0"/>
              <a:t>… </a:t>
            </a:r>
            <a:r>
              <a:rPr lang="en-US" sz="1800" b="1" dirty="0" smtClean="0"/>
              <a:t>Accenture </a:t>
            </a:r>
            <a:r>
              <a:rPr lang="en-US" sz="1800" b="1" dirty="0" err="1"/>
              <a:t>Pvt</a:t>
            </a:r>
            <a:r>
              <a:rPr lang="en-US" sz="1800" b="1" dirty="0"/>
              <a:t> Ltd &amp; Infosys Ltd.</a:t>
            </a:r>
            <a:br>
              <a:rPr lang="en-US" sz="1800" b="1" dirty="0"/>
            </a:br>
            <a:r>
              <a:rPr lang="en-US" sz="1800" b="1" dirty="0"/>
              <a:t>Handled TOP MNC clients FIAT Spa, Energizer LLC, Apple Inc.</a:t>
            </a:r>
            <a:br>
              <a:rPr lang="en-US" sz="1800" b="1" dirty="0"/>
            </a:br>
            <a:r>
              <a:rPr lang="en-US" sz="1800" b="1" dirty="0"/>
              <a:t>Currently working for leading Medical device maker company as </a:t>
            </a:r>
            <a:r>
              <a:rPr lang="en-US" sz="1800" b="1" dirty="0" smtClean="0"/>
              <a:t>SAP FI </a:t>
            </a:r>
            <a:r>
              <a:rPr lang="en-US" sz="1800" b="1" dirty="0"/>
              <a:t>consultant</a:t>
            </a:r>
            <a:r>
              <a:rPr lang="en-US" sz="1600" b="1" dirty="0"/>
              <a:t>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000" b="1" dirty="0"/>
              <a:t> 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b="1" dirty="0"/>
              <a:t>Teaching Experience: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800" b="1" dirty="0"/>
              <a:t>As part of MBA curriculum under Bangalore university, Handled MBA classroom training for final year students on Overall SAP FI Process and configuration. 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/>
              <a:t>`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Personal Information   Bhargava Uppu, SAP FICO Consultant, Bangalore +91-9620155116, Email:bhargavraam253@gmail.com    Professional Experience: 4+ years of experience as real time SAP FI consultant. Worked with top service providers … Accenture Pvt Ltd &amp; Infosys Ltd. Handled TOP MNC clients FIAT Spa, Energizer LLC, Apple Inc. Currently working for leading Medical device maker company as SAP FI consultant.    Teaching Experience: As part of MBA curriculum under Bangalore university, Handled MBA classroom training for final year students on Overall SAP FI Process and configuration.  `  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Bhargava Uppu, SAP FICO Consultant, Bangalore +91-9620155116, Email:bhargavraam253@gmail.com   Professional Experience: 4+ years of experience as real time SAP FI consultant. Worked with top service providers like Accenture Pvt Ltd &amp; Infosys Ltd. Handled TOP MNC clients FIAT Spa, Energizer LLC, Apple Inc. Currently working for leading Medical device maker company as SAP FI consultant.   Teaching Experience: As part of MBA curriculum under Bangalore university, Handled MBA classroom training for final year students on Overall SAP FI Process and configuration.</dc:title>
  <dc:creator>Akil</dc:creator>
  <cp:lastModifiedBy>Uppu, Bhargava</cp:lastModifiedBy>
  <cp:revision>8</cp:revision>
  <dcterms:created xsi:type="dcterms:W3CDTF">2016-09-16T17:45:59Z</dcterms:created>
  <dcterms:modified xsi:type="dcterms:W3CDTF">2016-09-17T03:37:15Z</dcterms:modified>
</cp:coreProperties>
</file>