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4" r:id="rId10"/>
    <p:sldId id="265" r:id="rId11"/>
    <p:sldId id="263" r:id="rId12"/>
    <p:sldId id="266" r:id="rId13"/>
    <p:sldId id="267" r:id="rId14"/>
    <p:sldId id="275" r:id="rId15"/>
    <p:sldId id="269" r:id="rId16"/>
    <p:sldId id="270" r:id="rId17"/>
    <p:sldId id="271" r:id="rId18"/>
    <p:sldId id="272" r:id="rId19"/>
    <p:sldId id="273" r:id="rId20"/>
    <p:sldId id="274" r:id="rId21"/>
    <p:sldId id="277" r:id="rId22"/>
    <p:sldId id="278" r:id="rId23"/>
    <p:sldId id="27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1" y="2733709"/>
            <a:ext cx="10160593" cy="1373070"/>
          </a:xfrm>
        </p:spPr>
        <p:txBody>
          <a:bodyPr/>
          <a:lstStyle/>
          <a:p>
            <a:r>
              <a:rPr lang="en-US" sz="5200" dirty="0"/>
              <a:t>S/4 – HANA FINANCE : 1709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10160592" cy="1117687"/>
          </a:xfrm>
        </p:spPr>
        <p:txBody>
          <a:bodyPr/>
          <a:lstStyle/>
          <a:p>
            <a:pPr algn="ctr"/>
            <a:r>
              <a:rPr lang="en-US" dirty="0"/>
              <a:t>Course Contents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271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ACCOUNTS RECEIVABLE – CONFIGURATION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/>
              <a:t>CREATION OF DEBTOR/CUSTOMER BY USING BUSINESS PARTNER --- AVAILABLE ONLY from 1511 Onwards</a:t>
            </a:r>
          </a:p>
          <a:p>
            <a:r>
              <a:rPr lang="en-IN" dirty="0"/>
              <a:t>DISCUSSION ON CHANGES IN TABLE ARCHITECTURE</a:t>
            </a:r>
          </a:p>
          <a:p>
            <a:r>
              <a:rPr lang="en-IN" dirty="0"/>
              <a:t> ADVANTAGES  AND DIFFERENCES ON THE HANA STORAGE COMPARED TO R/3 ENVIRONMENT</a:t>
            </a:r>
          </a:p>
          <a:p>
            <a:r>
              <a:rPr lang="en-IN" dirty="0"/>
              <a:t> MAINTENANCE OF DATA SETS OR TABS</a:t>
            </a:r>
          </a:p>
          <a:p>
            <a:r>
              <a:rPr lang="en-IN" dirty="0"/>
              <a:t> POSTINGS BOTH IN FIORI &amp; ON PREMISIS IN  THIS MODULE AND LOOKING THE EFFECTS IN NEW TABLE – ACDOCA (UNIVERSAL JOURNAL)</a:t>
            </a:r>
          </a:p>
          <a:p>
            <a:r>
              <a:rPr lang="en-IN" dirty="0"/>
              <a:t> DISCUSSION ON CHANGES COMPARED TO R/3 ENVIRONMENT WITH S/4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28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ASSET ACCOUNTING -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DISCUSSION ON THE TABLE ARCHITECTURE CHANGES IN S/4 HANA</a:t>
            </a:r>
          </a:p>
          <a:p>
            <a:r>
              <a:rPr lang="en-US" dirty="0"/>
              <a:t>ACTIVATING NEW ASSET ACCOUNTING (ACTIVATE METHODOLOGY)</a:t>
            </a:r>
          </a:p>
          <a:p>
            <a:r>
              <a:rPr lang="en-IN" dirty="0"/>
              <a:t>PER-REQUISITIES OF NEW ASSET ACCOUNTING</a:t>
            </a:r>
          </a:p>
          <a:p>
            <a:r>
              <a:rPr lang="en-IN" dirty="0"/>
              <a:t>FUNCTIONALITIES NOT SUPPORTED AFTER ACTIVATION NEW AA.</a:t>
            </a:r>
          </a:p>
          <a:p>
            <a:r>
              <a:rPr lang="en-IN" dirty="0"/>
              <a:t>CONFIGURATION OF TECHNICAL CLEARING ACCOUNT AND UNDERSTANDING ITS IMPORTANCE IN S/4 </a:t>
            </a:r>
          </a:p>
          <a:p>
            <a:r>
              <a:rPr lang="en-IN" dirty="0"/>
              <a:t>POSTINGS BOTH IN FIORI &amp; ON PREMISIS IN  THIS MODULE AND LOOKING THE EFFECTS IN NEW TABLE - ACDOCA </a:t>
            </a:r>
          </a:p>
          <a:p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62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ASSET ACCOUNTING – MIGRATION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Migrate Charts of Depreciation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Display Migration Log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Perform Additional Manual Activities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226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Bank Account Management in S4 HANA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Comparison of Existing Bank Account ID in ECC with Bank Account Management in S/4 HANA</a:t>
            </a:r>
          </a:p>
          <a:p>
            <a:r>
              <a:rPr lang="en-IN" dirty="0"/>
              <a:t> Tables in ECC and S/4 HANA Configuration of Bank Account Management in S/4 HANA Finance </a:t>
            </a:r>
          </a:p>
          <a:p>
            <a:r>
              <a:rPr lang="en-IN" dirty="0"/>
              <a:t>Configuration : Creation of House Bank and House Bank accounts</a:t>
            </a:r>
          </a:p>
          <a:p>
            <a:r>
              <a:rPr lang="en-IN" dirty="0"/>
              <a:t>Management in Fiori apps Bank Account Management Fiori apps</a:t>
            </a:r>
          </a:p>
        </p:txBody>
      </p:sp>
    </p:spTree>
    <p:extLst>
      <p:ext uri="{BB962C8B-B14F-4D97-AF65-F5344CB8AC3E}">
        <p14:creationId xmlns:p14="http://schemas.microsoft.com/office/powerpoint/2010/main" val="2963411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FIORI – APPLICATION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Introduction to SAP Fiori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Postings using Fiori &amp; NWBC (T. Code)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35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ELEMENT ACCOUNTING – S/4 HANA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582625" cy="3599316"/>
          </a:xfrm>
        </p:spPr>
        <p:txBody>
          <a:bodyPr/>
          <a:lstStyle/>
          <a:p>
            <a:r>
              <a:rPr lang="en-US" dirty="0"/>
              <a:t>Create Cost Elements (PRIMARY &amp; SECONDARY)</a:t>
            </a:r>
          </a:p>
          <a:p>
            <a:r>
              <a:rPr lang="en-US" dirty="0"/>
              <a:t>Create Cost Element Groups</a:t>
            </a:r>
          </a:p>
          <a:p>
            <a:r>
              <a:rPr lang="en-US" dirty="0"/>
              <a:t>INTEGRATION OF MANAGEMENT ACCOUNTING TO FINANCIAL ACCOUNTING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86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CENTER ACCOUNTING – S/4 HANA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861704"/>
          </a:xfrm>
        </p:spPr>
        <p:txBody>
          <a:bodyPr>
            <a:normAutofit fontScale="92500" lnSpcReduction="10000"/>
          </a:bodyPr>
          <a:lstStyle/>
          <a:p>
            <a:r>
              <a:rPr lang="en-IN" dirty="0"/>
              <a:t>CREATION OF COST CENTERS</a:t>
            </a:r>
          </a:p>
          <a:p>
            <a:r>
              <a:rPr lang="en-IN" dirty="0"/>
              <a:t>POSTINGS USING THE COST CENTERS AND GENERATING THE COST CENTER REPORTS</a:t>
            </a:r>
          </a:p>
          <a:p>
            <a:r>
              <a:rPr lang="en-IN" dirty="0"/>
              <a:t>DISCUSSION ON THE TABLE ARCHITECTURE IN S/4 HANA FINANCE</a:t>
            </a:r>
          </a:p>
          <a:p>
            <a:r>
              <a:rPr lang="en-IN" dirty="0"/>
              <a:t>CREATION OF ASSESSMENT CYCLE &amp; EXECUTION</a:t>
            </a:r>
          </a:p>
          <a:p>
            <a:r>
              <a:rPr lang="en-IN" dirty="0"/>
              <a:t>CREATION OF OVERHEAD CYCLE &amp; EXECUTION</a:t>
            </a:r>
          </a:p>
          <a:p>
            <a:r>
              <a:rPr lang="en-IN" dirty="0"/>
              <a:t>CREATION OF DISTRIBUTION CYCLE &amp; EXECUTION</a:t>
            </a:r>
          </a:p>
          <a:p>
            <a:r>
              <a:rPr lang="en-IN" dirty="0"/>
              <a:t>UNDERSTANDING THE TABLE LEVEL CHANGES</a:t>
            </a:r>
          </a:p>
          <a:p>
            <a:r>
              <a:rPr lang="en-IN" dirty="0"/>
              <a:t>POSTINGS BOTH IN FIORI &amp; ON PREMISIS IN  THIS MODULE AND LOOKING THE EFFECTS IN NEW TABLE - ACDOCA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854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ORDERS – CONFIGURATION IN S/4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solidFill>
                  <a:srgbClr val="000000"/>
                </a:solidFill>
                <a:latin typeface="Calibri" panose="020F0502020204030204" pitchFamily="34" charset="0"/>
              </a:rPr>
              <a:t>CONFIGURATION OF REAL ORDERS	</a:t>
            </a:r>
          </a:p>
          <a:p>
            <a:r>
              <a:rPr lang="en-IN" dirty="0">
                <a:solidFill>
                  <a:srgbClr val="000000"/>
                </a:solidFill>
                <a:latin typeface="Calibri" panose="020F0502020204030204" pitchFamily="34" charset="0"/>
              </a:rPr>
              <a:t>CONFIGURATION OF STATISCAL ORDER	</a:t>
            </a:r>
          </a:p>
          <a:p>
            <a:r>
              <a:rPr lang="en-IN" dirty="0">
                <a:solidFill>
                  <a:srgbClr val="000000"/>
                </a:solidFill>
                <a:latin typeface="Calibri" panose="020F0502020204030204" pitchFamily="34" charset="0"/>
              </a:rPr>
              <a:t>DISCUSSION ON CHANGES COMPARED TO R/3 ENVIRONMENT WITH S/4</a:t>
            </a:r>
          </a:p>
          <a:p>
            <a:r>
              <a:rPr lang="en-IN" dirty="0">
                <a:solidFill>
                  <a:srgbClr val="000000"/>
                </a:solidFill>
                <a:latin typeface="Calibri" panose="020F0502020204030204" pitchFamily="34" charset="0"/>
              </a:rPr>
              <a:t>PLANNING ACTIVITIES – ITS CHANGES	</a:t>
            </a:r>
          </a:p>
          <a:p>
            <a:r>
              <a:rPr lang="en-IN" dirty="0">
                <a:solidFill>
                  <a:srgbClr val="000000"/>
                </a:solidFill>
                <a:latin typeface="Calibri" panose="020F0502020204030204" pitchFamily="34" charset="0"/>
              </a:rPr>
              <a:t>POSTINGS BOTH IN FIORI &amp; ON PREMISIS IN  THIS MODULE AND LOOKING THE EFFECTS IN NEW TABLE - </a:t>
            </a:r>
            <a:r>
              <a:rPr lang="en-IN" b="1" dirty="0">
                <a:solidFill>
                  <a:srgbClr val="000000"/>
                </a:solidFill>
                <a:latin typeface="Calibri" panose="020F0502020204030204" pitchFamily="34" charset="0"/>
              </a:rPr>
              <a:t>ACDOCA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8508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PROFIT CENTER ACCOUNTING - CONFIGURATION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CONFIGURATION OF PROFIT  CENTER ACCOUNTING IN S/4 HANA</a:t>
            </a:r>
          </a:p>
          <a:p>
            <a:r>
              <a:rPr lang="en-IN" dirty="0"/>
              <a:t>DISCUSSION ON CHANGES COMPARED TO R/3 ENVIRONMENT WITH S/4</a:t>
            </a:r>
          </a:p>
          <a:p>
            <a:r>
              <a:rPr lang="en-IN" dirty="0"/>
              <a:t>PLANNING ACTIVITES – ITS CHANGES IN S/4 HANA</a:t>
            </a:r>
          </a:p>
          <a:p>
            <a:r>
              <a:rPr lang="en-IN" dirty="0"/>
              <a:t>POSTINGS BOTH IN FIORI &amp; ON PREMISIS IN  THIS MODULE AND LOOKING THE EFFECTS IN NEW TABLE - ACDOCA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431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INTEGRATION</a:t>
            </a:r>
            <a:r>
              <a:rPr lang="en-US" dirty="0"/>
              <a:t>  - FI to MM -  CUSTOMIZATION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u="sng" dirty="0"/>
              <a:t>ACTIVATING THE MATERIAL LEDGER TO POST THE MIRO, MIGO &amp; MB1A ( T. CODES)</a:t>
            </a:r>
            <a:r>
              <a:rPr lang="en-IN" dirty="0"/>
              <a:t> </a:t>
            </a:r>
          </a:p>
          <a:p>
            <a:r>
              <a:rPr lang="en-IN" dirty="0"/>
              <a:t>INTRODUCTION ON THE TABLE LEVEL CHANGES IN LOGISTICS</a:t>
            </a:r>
          </a:p>
          <a:p>
            <a:r>
              <a:rPr lang="en-IN" dirty="0"/>
              <a:t>INTRODUCTION ON MATERIAL MASTER DATA CHANGES</a:t>
            </a:r>
          </a:p>
          <a:p>
            <a:r>
              <a:rPr lang="en-IN" dirty="0"/>
              <a:t>CONFIGURATION AND CUSTOMIZATION OF DATA SETS</a:t>
            </a:r>
          </a:p>
          <a:p>
            <a:r>
              <a:rPr lang="en-IN" dirty="0"/>
              <a:t>POSTINGS IN ON – PREMISIS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73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77017" cy="1080938"/>
          </a:xfrm>
        </p:spPr>
        <p:txBody>
          <a:bodyPr/>
          <a:lstStyle/>
          <a:p>
            <a:r>
              <a:rPr lang="en-US" dirty="0"/>
              <a:t>Training Schedule :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DURATION : 25 To  30 Working Days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TIMINGS    : Daily 01 Hour.  Time schedule will be given once                   -                 registration is confirmed.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RECORDINGS : Recordings  (</a:t>
            </a:r>
            <a:r>
              <a:rPr lang="en-US" dirty="0" err="1"/>
              <a:t>GoTo</a:t>
            </a:r>
            <a:r>
              <a:rPr lang="en-US" dirty="0"/>
              <a:t> Meetings) will be done on daily –                 		    basis and sent to candidates within 24 hours.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MATERIAL’S: Configuration material in .PDF format will be given</a:t>
            </a:r>
          </a:p>
        </p:txBody>
      </p:sp>
    </p:spTree>
    <p:extLst>
      <p:ext uri="{BB962C8B-B14F-4D97-AF65-F5344CB8AC3E}">
        <p14:creationId xmlns:p14="http://schemas.microsoft.com/office/powerpoint/2010/main" val="1393236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FI - SD INTEGRATION - CUSTOMIZATION</a:t>
            </a:r>
            <a:r>
              <a:rPr lang="en-IN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CUSTOMIZATION OF FI-SD MODULE IN S/4 HANA ACCOUNTING</a:t>
            </a:r>
          </a:p>
        </p:txBody>
      </p:sp>
    </p:spTree>
    <p:extLst>
      <p:ext uri="{BB962C8B-B14F-4D97-AF65-F5344CB8AC3E}">
        <p14:creationId xmlns:p14="http://schemas.microsoft.com/office/powerpoint/2010/main" val="28784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&amp; Profitability Analysis - COPA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Execute BW-Delta Extraction for Account-Based CO-PA</a:t>
            </a:r>
          </a:p>
          <a:p>
            <a:r>
              <a:rPr lang="en-IN" dirty="0"/>
              <a:t>Adapt Settings for Profitability Segment Characteristics</a:t>
            </a:r>
          </a:p>
          <a:p>
            <a:r>
              <a:rPr lang="en-US" dirty="0"/>
              <a:t>Maintain Operating Concern</a:t>
            </a:r>
          </a:p>
          <a:p>
            <a:r>
              <a:rPr lang="en-US" dirty="0"/>
              <a:t>Activate Account-Based Profitability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000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Ledger – S/4 HANA Finance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Discussion on the importance of </a:t>
            </a:r>
            <a:r>
              <a:rPr lang="en-US"/>
              <a:t>Material Ledger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984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– S/4 FINANCE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New reporting functionality in S/4 HANA Finance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New transaction code to view the GL, AP, AR &amp; Asset Accounting reporting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Disscusion</a:t>
            </a:r>
            <a:r>
              <a:rPr lang="en-US" dirty="0"/>
              <a:t> on the changes of reporting in Cost Center Accounting.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Disscusion</a:t>
            </a:r>
            <a:r>
              <a:rPr lang="en-US" dirty="0"/>
              <a:t> on the changes of reporting in Profit  Center Accounting.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Disscusion</a:t>
            </a:r>
            <a:r>
              <a:rPr lang="en-US" dirty="0"/>
              <a:t> on the changes of reporting in Internal Order Accounting.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984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1 : HANA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Introduction to S/4 HANA.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Analysis of the Architecture of the SAP Simple Finance.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Overview of Reporting Options for SAP Simple Finance.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Analysis of the Migration process per system starting point.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Discussion on the different versions in S/4 (features).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 – Memory Technology &amp; Columnar data Orientation.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Removal of data redundancy.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Analysis of the Central Finance deployment option.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61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2  : Green Field Implementation in S/4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New Ledger Concept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Activation of Business Functions in S/4 HANA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New Business Partner concept in AR &amp; AP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New Asset Accounting in S/4 Hana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Bank Account Management in S/4 Hana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New Management Accounting (Controlling)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Cost Element &amp; Cost Center Accounting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Internal Orders &amp; Budgeting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Integration with Simple Logistics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78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3 : BROWN FIELD IMPLEMENTATION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the concept of Activate Methodology.</a:t>
            </a:r>
          </a:p>
          <a:p>
            <a:r>
              <a:rPr lang="en-IN" dirty="0"/>
              <a:t>Preparation for Migration to SAP S/4HANA </a:t>
            </a:r>
          </a:p>
          <a:p>
            <a:r>
              <a:rPr lang="en-IN" dirty="0"/>
              <a:t>Customizing Migration to SAP S/4HANA </a:t>
            </a:r>
          </a:p>
          <a:p>
            <a:r>
              <a:rPr lang="en-US" dirty="0"/>
              <a:t>Financials in SAP S/4HANA </a:t>
            </a:r>
          </a:p>
        </p:txBody>
      </p:sp>
    </p:spTree>
    <p:extLst>
      <p:ext uri="{BB962C8B-B14F-4D97-AF65-F5344CB8AC3E}">
        <p14:creationId xmlns:p14="http://schemas.microsoft.com/office/powerpoint/2010/main" val="1948569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Migration : Conversion of Accounting to SAP HANA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87062"/>
            <a:ext cx="9613861" cy="472146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Check &amp; Adopt Fiscal Year Variants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Define currency settings for Migration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Migrate General Ledger Customizing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Define Settings for Ledger &amp; Currency Types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Define Ledger for CO Version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Define document types for postings in Controlling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Define Document Type Mapping for CO Business Transactions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Check and Define Default Values for Postings in Controlling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Define Offsetting Account Determination Type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Define Source Ledger for Migration of Balances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Execute Consistency Check of General Ledger Settings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82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GL Accounting  - Customizing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45750"/>
            <a:ext cx="9613861" cy="407272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DETAIL DISCUSSION ON THE OVER ALL TABLES CHANGES IN GENERAL LEDGER ACCOUNTING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INTRODUCTION TO BASE LEDGER AND ITS IMPORTANCE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 INTRODUCTION ON APPENDIX LEDGER &amp; ITS IMPORTANCE.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 INTRODUCTION, CONFIGURATION &amp; ASSIGNMENT OF ACCOUNTING PRINCIPLES TO LEDGERS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 PARALLEL LEDGER ACCOUNTING FEATURES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 CREATION OF G/L ACCOUNTS USING THE NEW METHODOLOGY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 CREATION OF COST ELEMENTS (BOTH THE PRIMARY &amp; SECONDARY) BY USING T. CODE FS00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ON – PREMISIS – JOURNAL POSTINGS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CLOUD POSTINGS – JOURNAL POSTINGS (FIORI)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LOOKING THE EFFECTS IN NEW TABLE – ACDOCA (UNIVERSAL JOURNAL)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5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ACCOUNTING – S/4 HANA FIN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 Controlling Area</a:t>
            </a:r>
          </a:p>
          <a:p>
            <a:r>
              <a:rPr lang="en-IN" dirty="0"/>
              <a:t>Maintain Number Ranges for Controlling Documents</a:t>
            </a:r>
          </a:p>
          <a:p>
            <a:r>
              <a:rPr lang="en-US" dirty="0"/>
              <a:t>Maintain Versions</a:t>
            </a:r>
          </a:p>
          <a:p>
            <a:r>
              <a:rPr lang="en-IN" dirty="0"/>
              <a:t>Define Ledger for CO 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681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Accounts Payable -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45751"/>
            <a:ext cx="9613861" cy="359931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INTRODUCTION OF BUSINESS PARTNER IN S/4 HANA.</a:t>
            </a:r>
          </a:p>
          <a:p>
            <a:r>
              <a:rPr lang="en-US" dirty="0"/>
              <a:t>CONFIGURATION OF VENDORS BY USING BUSINESS PARTNER FUNCTION</a:t>
            </a:r>
          </a:p>
          <a:p>
            <a:r>
              <a:rPr lang="en-IN" dirty="0"/>
              <a:t>DETAIL DISCUSSION ON THE OVER ALL TABLES CHANGES IN GENERAL LEDGER ACCOUNTING.</a:t>
            </a:r>
          </a:p>
          <a:p>
            <a:r>
              <a:rPr lang="en-IN" dirty="0"/>
              <a:t>ADVANTAGES  AND DIFFERENCES ON THE HANA STORAGE COMPARED TO R/3 ENVIRONMENT</a:t>
            </a:r>
          </a:p>
          <a:p>
            <a:r>
              <a:rPr lang="en-IN" dirty="0"/>
              <a:t>MAINTENANCE OF DATA SETS OR TABS </a:t>
            </a:r>
          </a:p>
          <a:p>
            <a:r>
              <a:rPr lang="en-IN" dirty="0"/>
              <a:t> POSTINGS BOTH IN FIORI &amp; ON PREMISIS IN  THIS MODULE AND LOOKING THE EFFECTS IN NEW TABLE – ACDOCA (UNIVERSAL JOURNAL)</a:t>
            </a:r>
          </a:p>
          <a:p>
            <a:r>
              <a:rPr lang="en-IN" dirty="0"/>
              <a:t> DISCUSSION ON CHANGES COMPARED TO R/3 ENVIRONMENT WITH S/4</a:t>
            </a:r>
          </a:p>
          <a:p>
            <a:endParaRPr lang="en-IN" dirty="0"/>
          </a:p>
          <a:p>
            <a:endParaRPr lang="en-IN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35884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Override1.xml><?xml version="1.0" encoding="utf-8"?>
<a:themeOverride xmlns:a="http://schemas.openxmlformats.org/drawingml/2006/main">
  <a:clrScheme name="Berlin">
    <a:dk1>
      <a:sysClr val="windowText" lastClr="000000"/>
    </a:dk1>
    <a:lt1>
      <a:sysClr val="window" lastClr="FFFFFF"/>
    </a:lt1>
    <a:dk2>
      <a:srgbClr val="9D360E"/>
    </a:dk2>
    <a:lt2>
      <a:srgbClr val="E7E6E6"/>
    </a:lt2>
    <a:accent1>
      <a:srgbClr val="F09415"/>
    </a:accent1>
    <a:accent2>
      <a:srgbClr val="C1B56B"/>
    </a:accent2>
    <a:accent3>
      <a:srgbClr val="4BAF73"/>
    </a:accent3>
    <a:accent4>
      <a:srgbClr val="5AA6C0"/>
    </a:accent4>
    <a:accent5>
      <a:srgbClr val="D17DF9"/>
    </a:accent5>
    <a:accent6>
      <a:srgbClr val="FA7E5C"/>
    </a:accent6>
    <a:hlink>
      <a:srgbClr val="FFAE3E"/>
    </a:hlink>
    <a:folHlink>
      <a:srgbClr val="FCC77E"/>
    </a:folHlink>
  </a:clrScheme>
</a:themeOverride>
</file>

<file path=ppt/theme/themeOverride2.xml><?xml version="1.0" encoding="utf-8"?>
<a:themeOverride xmlns:a="http://schemas.openxmlformats.org/drawingml/2006/main">
  <a:clrScheme name="Berlin">
    <a:dk1>
      <a:sysClr val="windowText" lastClr="000000"/>
    </a:dk1>
    <a:lt1>
      <a:sysClr val="window" lastClr="FFFFFF"/>
    </a:lt1>
    <a:dk2>
      <a:srgbClr val="9D360E"/>
    </a:dk2>
    <a:lt2>
      <a:srgbClr val="E7E6E6"/>
    </a:lt2>
    <a:accent1>
      <a:srgbClr val="F09415"/>
    </a:accent1>
    <a:accent2>
      <a:srgbClr val="C1B56B"/>
    </a:accent2>
    <a:accent3>
      <a:srgbClr val="4BAF73"/>
    </a:accent3>
    <a:accent4>
      <a:srgbClr val="5AA6C0"/>
    </a:accent4>
    <a:accent5>
      <a:srgbClr val="D17DF9"/>
    </a:accent5>
    <a:accent6>
      <a:srgbClr val="FA7E5C"/>
    </a:accent6>
    <a:hlink>
      <a:srgbClr val="FFAE3E"/>
    </a:hlink>
    <a:folHlink>
      <a:srgbClr val="FCC77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1113</Words>
  <Application>Microsoft Office PowerPoint</Application>
  <PresentationFormat>Widescreen</PresentationFormat>
  <Paragraphs>140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Trebuchet MS</vt:lpstr>
      <vt:lpstr>Wingdings</vt:lpstr>
      <vt:lpstr>Berlin</vt:lpstr>
      <vt:lpstr>S/4 – HANA FINANCE : 1709</vt:lpstr>
      <vt:lpstr>Training Schedule : -</vt:lpstr>
      <vt:lpstr>PART 1 : HANA TOPICS</vt:lpstr>
      <vt:lpstr>PART 2  : Green Field Implementation in S/4</vt:lpstr>
      <vt:lpstr>PART 3 : BROWN FIELD IMPLEMENTATION </vt:lpstr>
      <vt:lpstr>Migration : Conversion of Accounting to SAP HANA</vt:lpstr>
      <vt:lpstr>New GL Accounting  - Customizing</vt:lpstr>
      <vt:lpstr>MANAGEMENT ACCOUNTING – S/4 HANA FIN</vt:lpstr>
      <vt:lpstr>Accounts Payable - Configuration</vt:lpstr>
      <vt:lpstr>ACCOUNTS RECEIVABLE – CONFIGURATION </vt:lpstr>
      <vt:lpstr>NEW ASSET ACCOUNTING - CONFIGURATION</vt:lpstr>
      <vt:lpstr>NEW ASSET ACCOUNTING – MIGRATION ACTIVITIES</vt:lpstr>
      <vt:lpstr>Bank Account Management in S4 HANA </vt:lpstr>
      <vt:lpstr>FIORI – APPLICATION </vt:lpstr>
      <vt:lpstr>COST ELEMENT ACCOUNTING – S/4 HANA </vt:lpstr>
      <vt:lpstr>COST CENTER ACCOUNTING – S/4 HANA</vt:lpstr>
      <vt:lpstr>INTERNAL ORDERS – CONFIGURATION IN S/4  </vt:lpstr>
      <vt:lpstr>PROFIT CENTER ACCOUNTING - CONFIGURATION </vt:lpstr>
      <vt:lpstr>INTEGRATION  - FI to MM -  CUSTOMIZATION </vt:lpstr>
      <vt:lpstr>FI - SD INTEGRATION - CUSTOMIZATION </vt:lpstr>
      <vt:lpstr>Controlling &amp; Profitability Analysis - COPA</vt:lpstr>
      <vt:lpstr>Material Ledger – S/4 HANA Finance</vt:lpstr>
      <vt:lpstr>REPORTING – S/4 FINANCE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S/4 – HANA FINANCE : 1610</dc:title>
  <dc:creator>Murali Angalakudeti</dc:creator>
  <cp:lastModifiedBy>Murali Angalakudeti</cp:lastModifiedBy>
  <cp:revision>21</cp:revision>
  <dcterms:created xsi:type="dcterms:W3CDTF">2017-06-27T14:06:46Z</dcterms:created>
  <dcterms:modified xsi:type="dcterms:W3CDTF">2018-03-03T06:04:17Z</dcterms:modified>
</cp:coreProperties>
</file>