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6002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BASIC SETTINGS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86000"/>
            <a:ext cx="6019800" cy="4419600"/>
          </a:xfrm>
          <a:ln>
            <a:noFill/>
          </a:ln>
        </p:spPr>
        <p:txBody>
          <a:bodyPr>
            <a:normAutofit/>
          </a:bodyPr>
          <a:lstStyle/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Definition of  Company 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Definition  of Company code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Assignment of company to company code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Definition of business area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Definition of fiscal year variant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Assignment of fiscal year variant to company code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Definition of posting period variant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Assignment of posting period variant to company code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/>
              <a:t>Open and close posting period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295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ASSET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828800"/>
            <a:ext cx="6019800" cy="4876800"/>
          </a:xfrm>
        </p:spPr>
        <p:txBody>
          <a:bodyPr>
            <a:normAutofit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chart of depreciation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0% tax codes for sales and purchased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Assignment of  chart of depreciation to company code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account determination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screen lay out rules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number ranges for asset classes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Integration with General Ledger &amp; Posting rules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Depreciation key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9906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ASSET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524000"/>
            <a:ext cx="6019800" cy="5181600"/>
          </a:xfrm>
        </p:spPr>
        <p:txBody>
          <a:bodyPr>
            <a:normAutofit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Multilevel methods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period control methods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main asset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sub asset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Acquisition  of fixed assets	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Sale of fixed assets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Transfer of assets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Scrapping of assets, 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Depreciation run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Line item  Settlement of assets under construction of capital work in progress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7526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400" i="1" dirty="0"/>
              <a:t>NEW GL ACCOUNTING &amp;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524000"/>
            <a:ext cx="6019800" cy="5181600"/>
          </a:xfrm>
        </p:spPr>
        <p:txBody>
          <a:bodyPr>
            <a:normAutofit/>
          </a:bodyPr>
          <a:lstStyle/>
          <a:p>
            <a:pPr lvl="1" algn="l">
              <a:buClr>
                <a:srgbClr val="C00000"/>
              </a:buClr>
            </a:pPr>
            <a:endParaRPr lang="en-US" sz="3600" dirty="0">
              <a:solidFill>
                <a:srgbClr val="FFFFFF"/>
              </a:solidFill>
            </a:endParaRPr>
          </a:p>
          <a:p>
            <a:pPr lvl="1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Parallel ledgers</a:t>
            </a:r>
            <a:endParaRPr lang="en-IN" sz="2800" dirty="0">
              <a:solidFill>
                <a:srgbClr val="FFFFFF"/>
              </a:solidFill>
            </a:endParaRPr>
          </a:p>
          <a:p>
            <a:pPr lvl="1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document splitting</a:t>
            </a:r>
            <a:endParaRPr lang="en-IN" sz="2800" dirty="0">
              <a:solidFill>
                <a:srgbClr val="FFFFFF"/>
              </a:solidFill>
            </a:endParaRPr>
          </a:p>
          <a:p>
            <a:pPr lvl="1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Segments.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Financial statement version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General Ledger, Accounts Payable, Accounts Receivable and Assets Reports</a:t>
            </a:r>
            <a:endParaRPr lang="en-IN" sz="2800" dirty="0"/>
          </a:p>
          <a:p>
            <a:pPr lvl="1" algn="l">
              <a:buClr>
                <a:srgbClr val="C00000"/>
              </a:buClr>
              <a:buFont typeface="Wingdings" pitchFamily="2" charset="2"/>
              <a:buChar char="Ø"/>
            </a:pPr>
            <a:endParaRPr lang="en-IN" sz="20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676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CONTROLLING </a:t>
            </a:r>
            <a:br>
              <a:rPr lang="en-IN" sz="4800" i="1" dirty="0"/>
            </a:br>
            <a:r>
              <a:rPr lang="en-IN" sz="4800" i="1" dirty="0"/>
              <a:t>BASIC SETTINGS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752600"/>
            <a:ext cx="6019800" cy="4953000"/>
          </a:xfrm>
        </p:spPr>
        <p:txBody>
          <a:bodyPr>
            <a:normAutofit/>
          </a:bodyPr>
          <a:lstStyle/>
          <a:p>
            <a:pPr lvl="1" algn="l">
              <a:buClr>
                <a:srgbClr val="C00000"/>
              </a:buClr>
            </a:pPr>
            <a:endParaRPr lang="en-IN" sz="20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endParaRPr lang="en-US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endParaRPr lang="en-US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Defining Controlling Area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Defining Number ranges for Controlling Area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Maintain Planning Versions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676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COST ELEMENT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752600"/>
            <a:ext cx="6019800" cy="4953000"/>
          </a:xfrm>
        </p:spPr>
        <p:txBody>
          <a:bodyPr>
            <a:normAutofit/>
          </a:bodyPr>
          <a:lstStyle/>
          <a:p>
            <a:pPr lvl="1" algn="l">
              <a:buClr>
                <a:srgbClr val="C00000"/>
              </a:buClr>
            </a:pPr>
            <a:endParaRPr lang="en-IN" sz="20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Creation of Primary cost elements from  financial accounting area</a:t>
            </a:r>
            <a:endParaRPr lang="en-IN" sz="2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Creation of Primary cost elements from controlling area</a:t>
            </a:r>
            <a:endParaRPr lang="en-IN" sz="2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Display of cost element master records</a:t>
            </a:r>
            <a:endParaRPr lang="en-IN" sz="2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Change cost element master records</a:t>
            </a:r>
            <a:endParaRPr lang="en-IN" sz="2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Primary cost element categories</a:t>
            </a:r>
            <a:endParaRPr lang="en-IN" sz="2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Secondary cost element categories</a:t>
            </a:r>
            <a:endParaRPr lang="en-IN" sz="2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Default account assignments</a:t>
            </a:r>
            <a:endParaRPr lang="en-IN" sz="2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2192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3600" i="1" dirty="0"/>
              <a:t>COST CENTER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752600"/>
            <a:ext cx="6019800" cy="4953000"/>
          </a:xfrm>
        </p:spPr>
        <p:txBody>
          <a:bodyPr>
            <a:normAutofit fontScale="92500" lnSpcReduction="20000"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Cost Center Standard Hierarchy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Cost Centers and cost center groups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Display cost center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Change cost center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cost center groups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 Posting to cost centers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Reposting of co line items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Repost of Costs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Planning for cost centers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Overhead Calculation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secondary cost element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and Execution of Distribution Cycle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and execution of assessment cycles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Cost center reports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3716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Internal 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752600"/>
            <a:ext cx="6019800" cy="4953000"/>
          </a:xfrm>
        </p:spPr>
        <p:txBody>
          <a:bodyPr>
            <a:normAutofit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order types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Internal order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display Internal order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change Internal order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postings to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planning for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reposting co line items for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repost of costs for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Report of Variance analysis for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real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3716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Internal 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752600"/>
            <a:ext cx="6019800" cy="4953000"/>
          </a:xfrm>
        </p:spPr>
        <p:txBody>
          <a:bodyPr>
            <a:normAutofit fontScale="85000" lnSpcReduction="20000"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order types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Internal order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Display Internal order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Change Internal order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Postings to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Planning for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Reposting CO line items for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Repost of costs for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Report of Variance analysis for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real Internal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 Posting  of business transaction to Real Orders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Allocation structures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Settlement profiles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Planning profiles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Settlement of Real Internal orders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5240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PROFIT CENTER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752600"/>
            <a:ext cx="6019800" cy="5562600"/>
          </a:xfrm>
        </p:spPr>
        <p:txBody>
          <a:bodyPr>
            <a:normAutofit fontScale="47500" lnSpcReduction="20000"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Basic Settings for Profit Center Accounting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Creation of Dummy Profit Centers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Maintenance of control parameters for actual postings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Maintaining planning versions for profit centers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Maintaining the number ranges for profit center documents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Creation of profit center master records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Display of profit center master records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Changing the profit center master records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Creation of revenue cost elements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Automatic Assignment of Revenue elements for Profit Centers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Assignment of  profit centers in cost center master records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Creation of account groups in profit center accounting for planning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Planning for profit and loss account items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Planning for balance sheet items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Posting of transactions  into profit centers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Generating the variance reports for profit and loss account items</a:t>
            </a:r>
            <a:endParaRPr lang="en-IN" sz="34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400" dirty="0"/>
              <a:t>Generating the variance reports for balance sheet items.</a:t>
            </a:r>
            <a:endParaRPr lang="en-IN" sz="3400" dirty="0"/>
          </a:p>
          <a:p>
            <a:r>
              <a:rPr lang="en-US" dirty="0"/>
              <a:t> 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1430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INTEGRATION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371600"/>
            <a:ext cx="6019800" cy="5943600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. Definition of Organizational units in materials management i.e. plant, storage location and purchase organization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2. Assignment of organizational units to each other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3. Definition of tolerance groups for purchase orders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4. Definition of tolerance groups for goods receipt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5. Definition of tolerance groups for invoice verification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6. Definition of vendor specific tolerances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7. Creation, display and change of material master records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8. Creation of plant parameters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676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BASIC SETTINGS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86000"/>
            <a:ext cx="6019800" cy="4419600"/>
          </a:xfrm>
        </p:spPr>
        <p:txBody>
          <a:bodyPr>
            <a:normAutofit lnSpcReduction="10000"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document type &amp; number ranges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Maintenance  of field status variants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Assignment of field status variant to company code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tolerance groups for GL accounts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tolerance groups for employees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Assignment of tolerance groups   to users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Taxes on Sales &amp; Purchases (input &amp; output)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chart of Accounts 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Accounts Groups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Retained Earnings Account.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9906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INTEGRATION FI-MM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371600"/>
            <a:ext cx="6019800" cy="5943600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 Definition of Organizational units in materials management i.e. plant, storage location and purchase organization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Assignment of organizational units to each other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Definition of tolerance groups for purchase orders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Definition of tolerance groups for goods receipt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Definition of tolerance groups for invoice verification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Definition of vendor specific tolerances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Creation, display and change of material master records</a:t>
            </a:r>
            <a:endParaRPr lang="en-IN" dirty="0"/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dirty="0"/>
              <a:t>Creation of plant parameters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11430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INTEGRATION FI-MM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371600"/>
            <a:ext cx="6019800" cy="5943600"/>
          </a:xfrm>
        </p:spPr>
        <p:txBody>
          <a:bodyPr>
            <a:normAutofit/>
          </a:bodyPr>
          <a:lstStyle/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Maintenance of posting periods for materials management</a:t>
            </a:r>
            <a:endParaRPr lang="en-IN" dirty="0"/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Maintenance of parameters for invoice verification</a:t>
            </a:r>
            <a:endParaRPr lang="en-IN" dirty="0"/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Maintenance of plant parameters for inventory management and  physical inventory</a:t>
            </a:r>
            <a:endParaRPr lang="en-IN" dirty="0"/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Definition of attributes for material types</a:t>
            </a:r>
            <a:endParaRPr lang="en-IN" dirty="0"/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 Assignment of GL accounts for material transactions in financial accounting</a:t>
            </a:r>
            <a:endParaRPr lang="en-IN" dirty="0"/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purchase order, posting of goods receipt, invoice verification and  Goods issue for production</a:t>
            </a:r>
            <a:endParaRPr lang="en-IN" dirty="0"/>
          </a:p>
          <a:p>
            <a:pPr algn="l"/>
            <a:r>
              <a:rPr lang="en-US" dirty="0"/>
              <a:t> 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8600"/>
            <a:ext cx="6096000" cy="914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INTEGRATION FI-SD</a:t>
            </a:r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>
                  <a:noFill/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>
                <a:noFill/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371600"/>
            <a:ext cx="6019800" cy="5943600"/>
          </a:xfrm>
        </p:spPr>
        <p:txBody>
          <a:bodyPr>
            <a:normAutofit fontScale="92500" lnSpcReduction="20000"/>
          </a:bodyPr>
          <a:lstStyle/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 Definition of Sale Organization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Definition  of distribution channels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Definition of divisions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Assignment  among various organizational units in SD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Definition of partner functions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Definitions of shipping point and loading points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Definition of pricing procedures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Determining  the shipping points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Determining the pricing procedures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Maintenance of  SD condition types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Maintenance of condition records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Assignment of GL accounts for  sales transactions( integration of FI with SD)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Creation of sales order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Initialization of stock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Posting  the delivery of goods</a:t>
            </a:r>
            <a:endParaRPr lang="en-IN" dirty="0"/>
          </a:p>
          <a:p>
            <a:pPr lvl="0" algn="l">
              <a:buClr>
                <a:srgbClr val="C00000"/>
              </a:buClr>
              <a:buSzPct val="76000"/>
              <a:buFont typeface="Wingdings" pitchFamily="2" charset="2"/>
              <a:buChar char="Ø"/>
            </a:pPr>
            <a:r>
              <a:rPr lang="en-US" dirty="0"/>
              <a:t>Creating the sales invoice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676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GENERAL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86000"/>
            <a:ext cx="6019800" cy="4419600"/>
          </a:xfrm>
        </p:spPr>
        <p:txBody>
          <a:bodyPr>
            <a:normAutofit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General Ledger Master (with and with out reference)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Display/Change/Block/Unblock of General Ledger master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Document Entry posting normal postings and posting with reference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Display and change of documents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Display of GL balances 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Display GL account line items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Parked documents 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Hold documents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676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GENERAL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86000"/>
            <a:ext cx="6019800" cy="4419600"/>
          </a:xfrm>
        </p:spPr>
        <p:txBody>
          <a:bodyPr>
            <a:normAutofit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Sample Document and postings with  sample documents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recurring entry document and postings with recurring doc.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Configuration of line layouts for display of GL line items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Reversal of individual documents, mass reversal , reversal of cleared items and reversal of accrual and deferral documents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Exchange Rate types and Translation ratios</a:t>
            </a:r>
            <a:endParaRPr lang="en-IN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676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GENERAL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86000"/>
            <a:ext cx="6019800" cy="4419600"/>
          </a:xfrm>
        </p:spPr>
        <p:txBody>
          <a:bodyPr>
            <a:normAutofit/>
          </a:bodyPr>
          <a:lstStyle/>
          <a:p>
            <a:pPr lvl="0" algn="l">
              <a:buClr>
                <a:srgbClr val="C00000"/>
              </a:buClr>
            </a:pP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Define Exchange rates &amp;  posting of foreign currency transactions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 Interest calculations on term loans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Accrual and Deferral  documents</a:t>
            </a:r>
            <a:endParaRPr lang="en-IN" sz="2800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3716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ACCOUNTS PAYABLE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86000"/>
            <a:ext cx="6019800" cy="4419600"/>
          </a:xfrm>
        </p:spPr>
        <p:txBody>
          <a:bodyPr>
            <a:normAutofit/>
          </a:bodyPr>
          <a:lstStyle/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Creation of vendor account groups </a:t>
            </a:r>
            <a:endParaRPr lang="en-IN" sz="2400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Creation of number ranges for vendor master records</a:t>
            </a:r>
            <a:endParaRPr lang="en-IN" sz="2400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Assignment of number ranges  to vendor account groups</a:t>
            </a:r>
            <a:endParaRPr lang="en-IN" sz="2400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Creation of tolerance group for venders</a:t>
            </a:r>
            <a:endParaRPr lang="en-IN" sz="2400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Creation of vendor master (display/change/block/unblock of vender master)</a:t>
            </a:r>
            <a:endParaRPr lang="en-IN" sz="2400" dirty="0"/>
          </a:p>
          <a:p>
            <a:pPr lvl="0"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Posting of vendor transactions (invoice posting, payment posting, credit memo)</a:t>
            </a:r>
            <a:endParaRPr lang="en-IN" sz="2400" dirty="0"/>
          </a:p>
          <a:p>
            <a:pPr lvl="0" algn="l">
              <a:buClr>
                <a:srgbClr val="C00000"/>
              </a:buClr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3716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ACCOUNTS PAYABLE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828800"/>
            <a:ext cx="6019800" cy="4876800"/>
          </a:xfrm>
        </p:spPr>
        <p:txBody>
          <a:bodyPr>
            <a:normAutofit lnSpcReduction="10000"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300" dirty="0"/>
              <a:t>Settings for advance payments to parties (down payment) and clearing of down payment against invoices (special GL transactions)</a:t>
            </a:r>
            <a:endParaRPr lang="en-IN" sz="23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300" dirty="0"/>
              <a:t>Posting of partial Payment &amp; Residual Payment </a:t>
            </a:r>
            <a:endParaRPr lang="en-IN" sz="23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300" dirty="0"/>
              <a:t>Creation of payment terms, </a:t>
            </a:r>
            <a:endParaRPr lang="en-IN" sz="23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300" dirty="0"/>
              <a:t>Creation of house banks and account ids.</a:t>
            </a:r>
            <a:endParaRPr lang="en-IN" sz="23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300" dirty="0"/>
              <a:t>Creation of check lots and maintenance of check register</a:t>
            </a:r>
            <a:endParaRPr lang="en-IN" sz="23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300" dirty="0"/>
              <a:t>Display check register</a:t>
            </a:r>
            <a:endParaRPr lang="en-IN" sz="23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300" dirty="0"/>
              <a:t>Cancellation of  un issued checks</a:t>
            </a:r>
            <a:endParaRPr lang="en-IN" sz="23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300" dirty="0"/>
              <a:t> Creation of void reasons</a:t>
            </a:r>
            <a:endParaRPr lang="en-IN" sz="2300" dirty="0"/>
          </a:p>
          <a:p>
            <a:pPr lvl="0" algn="l">
              <a:buClr>
                <a:srgbClr val="C00000"/>
              </a:buClr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3716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ACCOUNTS PAYABLE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828800"/>
            <a:ext cx="6019800" cy="4876800"/>
          </a:xfrm>
        </p:spPr>
        <p:txBody>
          <a:bodyPr>
            <a:normAutofit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Cancellation of issued checks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Posting of purchase returns		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Configuration of automatic payment program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Payment to vendors through Automatic Payment Program</a:t>
            </a:r>
            <a:endParaRPr lang="en-IN" sz="2800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Defining correspondence &amp; party statement of accounts</a:t>
            </a:r>
            <a:endParaRPr lang="en-IN" sz="2800" dirty="0"/>
          </a:p>
          <a:p>
            <a:pPr lvl="0" algn="l">
              <a:buClr>
                <a:srgbClr val="C00000"/>
              </a:buClr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6096000" cy="1295400"/>
          </a:xfrm>
          <a:solidFill>
            <a:srgbClr val="C00000"/>
          </a:solidFill>
        </p:spPr>
        <p:txBody>
          <a:bodyPr anchor="ctr"/>
          <a:lstStyle/>
          <a:p>
            <a:pPr algn="ctr"/>
            <a:r>
              <a:rPr lang="en-IN" sz="4800" i="1" dirty="0"/>
              <a:t>ACCOUNTS RECEIVABLE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828800"/>
            <a:ext cx="6019800" cy="4876800"/>
          </a:xfrm>
        </p:spPr>
        <p:txBody>
          <a:bodyPr>
            <a:normAutofit fontScale="92500" lnSpcReduction="10000"/>
          </a:bodyPr>
          <a:lstStyle/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customer account groups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number ranges for customer master records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Assignment of number ranges  for customer account groups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tolerance group for customers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Creation of customer master (display/change/block/unblock of vender master)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Posting of customer transactions (sales invoice posting, payment posting, debit memo)</a:t>
            </a:r>
            <a:endParaRPr lang="en-IN" dirty="0"/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Settings for advance payment from parties (down payment)</a:t>
            </a:r>
            <a:endParaRPr lang="en-IN" dirty="0"/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Configuration of settings for Dunning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/>
              <a:t>Defining correspondence and party statement of accounts</a:t>
            </a:r>
            <a:endParaRPr lang="en-IN" dirty="0"/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35351" y="2667001"/>
            <a:ext cx="27222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CONTENTS OF THE</a:t>
            </a:r>
          </a:p>
          <a:p>
            <a:pPr algn="ctr"/>
            <a:r>
              <a:rPr lang="en-IN" sz="2400" b="1" u="sng" cap="none" spc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 COURSE:</a:t>
            </a:r>
            <a:endParaRPr lang="en-IN" sz="2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1284</Words>
  <Application>Microsoft Office PowerPoint</Application>
  <PresentationFormat>On-screen Show (4:3)</PresentationFormat>
  <Paragraphs>266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Algerian</vt:lpstr>
      <vt:lpstr>Trebuchet MS</vt:lpstr>
      <vt:lpstr>Wingdings</vt:lpstr>
      <vt:lpstr>Wingdings 2</vt:lpstr>
      <vt:lpstr>Opulent</vt:lpstr>
      <vt:lpstr>BASIC SETTINGS</vt:lpstr>
      <vt:lpstr>BASIC SETTINGS</vt:lpstr>
      <vt:lpstr>GENERAL ACCOUNTING</vt:lpstr>
      <vt:lpstr>GENERAL ACCOUNTING</vt:lpstr>
      <vt:lpstr>GENERAL ACCOUNTING</vt:lpstr>
      <vt:lpstr>ACCOUNTS PAYABLE</vt:lpstr>
      <vt:lpstr>ACCOUNTS PAYABLE</vt:lpstr>
      <vt:lpstr>ACCOUNTS PAYABLE</vt:lpstr>
      <vt:lpstr>ACCOUNTS RECEIVABLE</vt:lpstr>
      <vt:lpstr>ASSET ACCOUNTING</vt:lpstr>
      <vt:lpstr>ASSET ACCOUNTING</vt:lpstr>
      <vt:lpstr>NEW GL ACCOUNTING &amp; REPORTS</vt:lpstr>
      <vt:lpstr>CONTROLLING  BASIC SETTINGS</vt:lpstr>
      <vt:lpstr>COST ELEMENT ACCOUNTING</vt:lpstr>
      <vt:lpstr>COST CENTER ACCOUNTING</vt:lpstr>
      <vt:lpstr>Internal ORDERS</vt:lpstr>
      <vt:lpstr>Internal ORDERS</vt:lpstr>
      <vt:lpstr>PROFIT CENTER ACCOUNTING</vt:lpstr>
      <vt:lpstr>INTEGRATION</vt:lpstr>
      <vt:lpstr>INTEGRATION FI-MM</vt:lpstr>
      <vt:lpstr>INTEGRATION FI-MM</vt:lpstr>
      <vt:lpstr>INTEGRATION FI-SD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FINANCE S/4  POWERED BY SAP HANA</dc:title>
  <dc:creator>Murali</dc:creator>
  <cp:lastModifiedBy>Murali Angalakudeti</cp:lastModifiedBy>
  <cp:revision>35</cp:revision>
  <dcterms:created xsi:type="dcterms:W3CDTF">2006-08-16T00:00:00Z</dcterms:created>
  <dcterms:modified xsi:type="dcterms:W3CDTF">2018-03-03T06:28:24Z</dcterms:modified>
</cp:coreProperties>
</file>